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draußen, Himmel, Baum, Stange Pfosten enthält.&#10;&#10;Automatisch generierte Beschreibung">
            <a:extLst>
              <a:ext uri="{FF2B5EF4-FFF2-40B4-BE49-F238E27FC236}">
                <a16:creationId xmlns:a16="http://schemas.microsoft.com/office/drawing/2014/main" id="{17C9F72D-21EB-1C1E-804F-18220DA7A3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612" b="26525"/>
          <a:stretch/>
        </p:blipFill>
        <p:spPr>
          <a:xfrm>
            <a:off x="370963" y="2849728"/>
            <a:ext cx="6116074" cy="264255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642946" y="1975670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B7502CC9-9BA4-D58C-CDE6-24411B9A98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494"/>
          <a:stretch/>
        </p:blipFill>
        <p:spPr>
          <a:xfrm>
            <a:off x="370963" y="411627"/>
            <a:ext cx="2006499" cy="2011052"/>
          </a:xfrm>
          <a:prstGeom prst="rect">
            <a:avLst/>
          </a:prstGeom>
        </p:spPr>
      </p:pic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C34A80B1-81E5-23DF-FCED-0A015CEC1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731" y="536376"/>
            <a:ext cx="4049066" cy="143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2023-04-20T06:00:04Z</dcterms:created>
  <dcterms:modified xsi:type="dcterms:W3CDTF">2024-11-12T10:01:14Z</dcterms:modified>
</cp:coreProperties>
</file>