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053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Fakuma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6EB6CE64-5D53-2139-FDB0-5B6C3E848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"/>
            <a:ext cx="6224588" cy="125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2023-04-20T05:29:31Z</dcterms:created>
  <dcterms:modified xsi:type="dcterms:W3CDTF">2024-11-12T09:57:36Z</dcterms:modified>
</cp:coreProperties>
</file>