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05" d="100"/>
          <a:sy n="105" d="100"/>
        </p:scale>
        <p:origin x="1288" y="192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00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6694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515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176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7066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65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306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0574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4829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015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3204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41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>
            <a:extLst>
              <a:ext uri="{FF2B5EF4-FFF2-40B4-BE49-F238E27FC236}">
                <a16:creationId xmlns:a16="http://schemas.microsoft.com/office/drawing/2014/main" id="{9B92A268-72D5-D1D1-5A69-03B803905616}"/>
              </a:ext>
            </a:extLst>
          </p:cNvPr>
          <p:cNvSpPr txBox="1"/>
          <p:nvPr/>
        </p:nvSpPr>
        <p:spPr>
          <a:xfrm>
            <a:off x="638994" y="2858862"/>
            <a:ext cx="10910170" cy="553998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Visit us at Fakuma in </a:t>
            </a:r>
            <a:r>
              <a:rPr lang="de-DE" sz="2900" b="1" dirty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9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29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7" name="Grafik 6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CBD20565-14A2-753E-3830-F6CC844EB5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8" y="459637"/>
            <a:ext cx="11302453" cy="2250451"/>
          </a:xfrm>
          <a:prstGeom prst="rect">
            <a:avLst/>
          </a:prstGeom>
        </p:spPr>
      </p:pic>
      <p:pic>
        <p:nvPicPr>
          <p:cNvPr id="3" name="Grafik 2" descr="Ein Bild, das draußen, Himmel, Baum, Stange Pfosten enthält.&#10;&#10;Automatisch generierte Beschreibung">
            <a:extLst>
              <a:ext uri="{FF2B5EF4-FFF2-40B4-BE49-F238E27FC236}">
                <a16:creationId xmlns:a16="http://schemas.microsoft.com/office/drawing/2014/main" id="{3E13F079-EA11-605C-6D3B-7B51AE1FA5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6030" b="36604"/>
          <a:stretch/>
        </p:blipFill>
        <p:spPr>
          <a:xfrm>
            <a:off x="457199" y="3561634"/>
            <a:ext cx="11102606" cy="3503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15</cp:revision>
  <dcterms:created xsi:type="dcterms:W3CDTF">2023-04-20T05:11:32Z</dcterms:created>
  <dcterms:modified xsi:type="dcterms:W3CDTF">2024-11-12T10:07:55Z</dcterms:modified>
</cp:coreProperties>
</file>