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F5989B63-AE7A-66B2-4E3E-7753CC48BF0F}"/>
              </a:ext>
            </a:extLst>
          </p:cNvPr>
          <p:cNvSpPr txBox="1"/>
          <p:nvPr/>
        </p:nvSpPr>
        <p:spPr>
          <a:xfrm>
            <a:off x="2652183" y="2036387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8204D23E-4615-DFCF-C1C3-0A040BEC9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036" y="519981"/>
            <a:ext cx="4188714" cy="1516406"/>
          </a:xfrm>
          <a:prstGeom prst="rect">
            <a:avLst/>
          </a:prstGeom>
        </p:spPr>
      </p:pic>
      <p:pic>
        <p:nvPicPr>
          <p:cNvPr id="2" name="Grafik 1" descr="Ein Bild, das draußen, Himmel, Baum, Stange Pfosten enthält.&#10;&#10;Automatisch generierte Beschreibung">
            <a:extLst>
              <a:ext uri="{FF2B5EF4-FFF2-40B4-BE49-F238E27FC236}">
                <a16:creationId xmlns:a16="http://schemas.microsoft.com/office/drawing/2014/main" id="{1A5CE5E4-44E9-2792-9EB9-9A5F5195D5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612" b="26525"/>
          <a:stretch/>
        </p:blipFill>
        <p:spPr>
          <a:xfrm>
            <a:off x="370963" y="2849728"/>
            <a:ext cx="6116074" cy="2642558"/>
          </a:xfrm>
          <a:prstGeom prst="rect">
            <a:avLst/>
          </a:prstGeom>
        </p:spPr>
      </p:pic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29877383-3F8F-FADA-86BB-A375168C53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494"/>
          <a:stretch/>
        </p:blipFill>
        <p:spPr>
          <a:xfrm>
            <a:off x="370963" y="411627"/>
            <a:ext cx="2006499" cy="201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2023-04-20T06:00:04Z</dcterms:created>
  <dcterms:modified xsi:type="dcterms:W3CDTF">2024-11-12T10:06:08Z</dcterms:modified>
</cp:coreProperties>
</file>