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1328" y="168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draußen, Himmel, Baum, Stange Pfosten enthält.&#10;&#10;Automatisch generierte Beschreibung">
            <a:extLst>
              <a:ext uri="{FF2B5EF4-FFF2-40B4-BE49-F238E27FC236}">
                <a16:creationId xmlns:a16="http://schemas.microsoft.com/office/drawing/2014/main" id="{85F8EE3D-8567-04ED-9841-91B6E301641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612" b="26525"/>
          <a:stretch/>
        </p:blipFill>
        <p:spPr>
          <a:xfrm>
            <a:off x="440440" y="3818280"/>
            <a:ext cx="5977120" cy="258252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9E3E6DD-FEB3-3868-5300-029AFB0C0B73}"/>
              </a:ext>
            </a:extLst>
          </p:cNvPr>
          <p:cNvSpPr txBox="1"/>
          <p:nvPr/>
        </p:nvSpPr>
        <p:spPr>
          <a:xfrm>
            <a:off x="502086" y="3259722"/>
            <a:ext cx="5837129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Fakuma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Grafik 4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D4058976-5490-D599-05D9-4F42E97A3B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36" y="136420"/>
            <a:ext cx="6418728" cy="3042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13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12</cp:revision>
  <dcterms:created xsi:type="dcterms:W3CDTF">2023-04-20T05:11:32Z</dcterms:created>
  <dcterms:modified xsi:type="dcterms:W3CDTF">2024-11-12T10:02:21Z</dcterms:modified>
</cp:coreProperties>
</file>