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37" d="100"/>
          <a:sy n="237" d="100"/>
        </p:scale>
        <p:origin x="184" y="640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17651" y="2036387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17D026AA-1C0B-79AF-7CAF-95F30DDA8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999" y="494308"/>
            <a:ext cx="4103319" cy="1485491"/>
          </a:xfrm>
          <a:prstGeom prst="rect">
            <a:avLst/>
          </a:prstGeom>
        </p:spPr>
      </p:pic>
      <p:pic>
        <p:nvPicPr>
          <p:cNvPr id="6" name="Grafik 5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1A652114-6ADE-A577-F668-C4C92BC536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494"/>
          <a:stretch/>
        </p:blipFill>
        <p:spPr>
          <a:xfrm>
            <a:off x="409482" y="411627"/>
            <a:ext cx="2006499" cy="201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2023-04-20T06:00:04Z</dcterms:created>
  <dcterms:modified xsi:type="dcterms:W3CDTF">2024-11-12T10:04:50Z</dcterms:modified>
</cp:coreProperties>
</file>