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6858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 showGuides="1">
      <p:cViewPr varScale="1">
        <p:scale>
          <a:sx n="117" d="100"/>
          <a:sy n="117" d="100"/>
        </p:scale>
        <p:origin x="1560" y="168"/>
      </p:cViewPr>
      <p:guideLst>
        <p:guide orient="horz" pos="216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122363"/>
            <a:ext cx="58293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3602038"/>
            <a:ext cx="51435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8264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7591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50544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8425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2296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1709740"/>
            <a:ext cx="5915025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4589465"/>
            <a:ext cx="5915025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68324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1825625"/>
            <a:ext cx="291465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1825625"/>
            <a:ext cx="291465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73960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65127"/>
            <a:ext cx="5915025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1681163"/>
            <a:ext cx="2901255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2505075"/>
            <a:ext cx="2901255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1681163"/>
            <a:ext cx="2915543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2505075"/>
            <a:ext cx="2915543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73612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5441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8172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57200"/>
            <a:ext cx="2211884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987427"/>
            <a:ext cx="3471863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057400"/>
            <a:ext cx="2211884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2552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57200"/>
            <a:ext cx="2211884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987427"/>
            <a:ext cx="3471863" cy="487362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057400"/>
            <a:ext cx="2211884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8977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365127"/>
            <a:ext cx="59150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1825625"/>
            <a:ext cx="59150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6356352"/>
            <a:ext cx="1543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3A2422-A205-3F4C-9791-4A5D2DE1B2E2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6356352"/>
            <a:ext cx="23145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6356352"/>
            <a:ext cx="1543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8140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feld 16">
            <a:extLst>
              <a:ext uri="{FF2B5EF4-FFF2-40B4-BE49-F238E27FC236}">
                <a16:creationId xmlns:a16="http://schemas.microsoft.com/office/drawing/2014/main" id="{9B92A268-72D5-D1D1-5A69-03B803905616}"/>
              </a:ext>
            </a:extLst>
          </p:cNvPr>
          <p:cNvSpPr txBox="1"/>
          <p:nvPr/>
        </p:nvSpPr>
        <p:spPr>
          <a:xfrm>
            <a:off x="502086" y="3244333"/>
            <a:ext cx="5837129" cy="369332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pPr algn="ctr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Visit us at Fakuma in 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Hall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X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Stand XXXX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10" name="Grafik 9" descr="Ein Bild, das Text, Schrift, Screenshot, Visitenkarte enthält.&#10;&#10;Automatisch generierte Beschreibung">
            <a:extLst>
              <a:ext uri="{FF2B5EF4-FFF2-40B4-BE49-F238E27FC236}">
                <a16:creationId xmlns:a16="http://schemas.microsoft.com/office/drawing/2014/main" id="{743D8D59-F5A6-2561-1A3D-F6014A14D7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150" y="176232"/>
            <a:ext cx="6379699" cy="3018471"/>
          </a:xfrm>
          <a:prstGeom prst="rect">
            <a:avLst/>
          </a:prstGeom>
        </p:spPr>
      </p:pic>
      <p:pic>
        <p:nvPicPr>
          <p:cNvPr id="4" name="Grafik 3" descr="Ein Bild, das draußen, Himmel, Baum, Stange Pfosten enthält.&#10;&#10;Automatisch generierte Beschreibung">
            <a:extLst>
              <a:ext uri="{FF2B5EF4-FFF2-40B4-BE49-F238E27FC236}">
                <a16:creationId xmlns:a16="http://schemas.microsoft.com/office/drawing/2014/main" id="{2C931B19-0336-41B6-0FC1-0EAB7645564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8612" b="26525"/>
          <a:stretch/>
        </p:blipFill>
        <p:spPr>
          <a:xfrm>
            <a:off x="488862" y="3839527"/>
            <a:ext cx="5850353" cy="2527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1136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11</Words>
  <Application>Microsoft Macintosh PowerPoint</Application>
  <PresentationFormat>Benutzerdefiniert</PresentationFormat>
  <Paragraphs>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Steffen Wagner</dc:creator>
  <cp:lastModifiedBy>Angela Vulcano</cp:lastModifiedBy>
  <cp:revision>12</cp:revision>
  <dcterms:created xsi:type="dcterms:W3CDTF">2023-04-20T05:11:32Z</dcterms:created>
  <dcterms:modified xsi:type="dcterms:W3CDTF">2024-11-12T10:07:17Z</dcterms:modified>
</cp:coreProperties>
</file>