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74EEEAA5-BDC2-B0AF-5845-BBF1A2F24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51148"/>
            <a:ext cx="11279190" cy="228080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57184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Fakuma in 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A2F68FF5-3474-0258-BE16-26B8F05D087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030" b="36604"/>
          <a:stretch/>
        </p:blipFill>
        <p:spPr>
          <a:xfrm>
            <a:off x="457199" y="3561634"/>
            <a:ext cx="11102606" cy="350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2024-11-12T10:03:37Z</dcterms:modified>
</cp:coreProperties>
</file>