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296718"/>
            <a:ext cx="6652365" cy="446276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Visit us at Fakuma in Hall 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04ADD3B-F7FD-32DB-A31E-C860BD87E142}"/>
              </a:ext>
            </a:extLst>
          </p:cNvPr>
          <p:cNvSpPr/>
          <p:nvPr/>
        </p:nvSpPr>
        <p:spPr>
          <a:xfrm>
            <a:off x="1306974" y="732477"/>
            <a:ext cx="3849093" cy="301609"/>
          </a:xfrm>
          <a:prstGeom prst="rect">
            <a:avLst/>
          </a:prstGeom>
          <a:solidFill>
            <a:srgbClr val="E52F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D0E42E1-B2BE-2F97-3B20-427CBEC445AB}"/>
              </a:ext>
            </a:extLst>
          </p:cNvPr>
          <p:cNvSpPr txBox="1"/>
          <p:nvPr/>
        </p:nvSpPr>
        <p:spPr>
          <a:xfrm>
            <a:off x="1306974" y="732477"/>
            <a:ext cx="4150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HelveticaNeueLT Std Med Ext" panose="020B0707030502030204" pitchFamily="34" charset="77"/>
              </a:rPr>
              <a:t>14. – 16. May 2024 in Frankfurt</a:t>
            </a:r>
          </a:p>
        </p:txBody>
      </p:sp>
      <p:pic>
        <p:nvPicPr>
          <p:cNvPr id="5" name="Grafik 4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F5E4F589-6E26-52E4-C144-6ACBDD394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29"/>
            <a:ext cx="6224588" cy="123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Std Med Ext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2023-04-20T05:29:31Z</dcterms:created>
  <dcterms:modified xsi:type="dcterms:W3CDTF">2024-11-12T10:04:00Z</dcterms:modified>
</cp:coreProperties>
</file>