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7882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E1B39AF6-8FF4-2A7C-02E7-38318E199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854" y="443266"/>
            <a:ext cx="4088807" cy="1453421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3E17E973-176E-4CF3-C421-D3EC5D390B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494"/>
          <a:stretch/>
        </p:blipFill>
        <p:spPr>
          <a:xfrm>
            <a:off x="409482" y="411627"/>
            <a:ext cx="2006499" cy="201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17</cp:revision>
  <dcterms:created xsi:type="dcterms:W3CDTF">2023-04-20T06:00:04Z</dcterms:created>
  <dcterms:modified xsi:type="dcterms:W3CDTF">2024-11-12T09:59:28Z</dcterms:modified>
</cp:coreProperties>
</file>