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558DA8A-F52D-9047-601A-959AD6005B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129" y="-290641"/>
            <a:ext cx="7409129" cy="474289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39BB40-FAA8-F568-87EA-8882C0796BCF}"/>
              </a:ext>
            </a:extLst>
          </p:cNvPr>
          <p:cNvSpPr txBox="1"/>
          <p:nvPr/>
        </p:nvSpPr>
        <p:spPr>
          <a:xfrm>
            <a:off x="444996" y="5672325"/>
            <a:ext cx="68580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62FD1C15-C0D4-85EA-D484-543D82BCD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942" y="5758743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2023-04-20T05:11:32Z</dcterms:created>
  <dcterms:modified xsi:type="dcterms:W3CDTF">2024-05-29T06:32:11Z</dcterms:modified>
</cp:coreProperties>
</file>