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29.05.24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FD3A112-84E2-E817-5716-676F8C1CE9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688715" y="-258974"/>
            <a:ext cx="7546715" cy="483097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0B2BC6C-610F-D801-7B0C-192021E51C47}"/>
              </a:ext>
            </a:extLst>
          </p:cNvPr>
          <p:cNvSpPr txBox="1"/>
          <p:nvPr/>
        </p:nvSpPr>
        <p:spPr>
          <a:xfrm>
            <a:off x="461819" y="4724653"/>
            <a:ext cx="6858000" cy="107721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DED7D6F2-D767-1D16-5CAF-842CA2266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144" y="4876999"/>
            <a:ext cx="658276" cy="8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2024-05-29T06:27:36Z</dcterms:modified>
</cp:coreProperties>
</file>