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536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4EBABA7-25A1-A7BE-F613-04DB3593B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1588" y="-257767"/>
            <a:ext cx="7833918" cy="501482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1688AD1-E53C-6090-8D8F-C452F0034D8B}"/>
              </a:ext>
            </a:extLst>
          </p:cNvPr>
          <p:cNvSpPr txBox="1"/>
          <p:nvPr/>
        </p:nvSpPr>
        <p:spPr>
          <a:xfrm>
            <a:off x="434111" y="5501297"/>
            <a:ext cx="6858000" cy="120032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CB0A7B26-6D87-066C-595B-E1AE37D3E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942" y="5758743"/>
            <a:ext cx="658276" cy="80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13</cp:revision>
  <dcterms:created xsi:type="dcterms:W3CDTF">2023-04-20T05:11:32Z</dcterms:created>
  <dcterms:modified xsi:type="dcterms:W3CDTF">2024-05-29T06:32:55Z</dcterms:modified>
</cp:coreProperties>
</file>