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E21B49C-8386-6D21-76C4-52B52C41A4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310473" y="-127138"/>
            <a:ext cx="3490872" cy="223465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42278B8-BD5F-80B5-19FA-FAD120F0BA15}"/>
              </a:ext>
            </a:extLst>
          </p:cNvPr>
          <p:cNvSpPr txBox="1"/>
          <p:nvPr/>
        </p:nvSpPr>
        <p:spPr>
          <a:xfrm>
            <a:off x="3227537" y="1053143"/>
            <a:ext cx="2731416" cy="58477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Fakuma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Hall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4111D677-AFCC-5FDC-8E88-70B7AAE331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651" y="1188229"/>
            <a:ext cx="286164" cy="35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2023-04-20T05:29:31Z</dcterms:created>
  <dcterms:modified xsi:type="dcterms:W3CDTF">2024-05-29T06:36:44Z</dcterms:modified>
</cp:coreProperties>
</file>