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256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52CCAE5-A701-5DFB-E341-1464802AF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61589" y="-566024"/>
            <a:ext cx="12790293" cy="818761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8AF91C3-1F01-DD54-4526-CFE75B028458}"/>
              </a:ext>
            </a:extLst>
          </p:cNvPr>
          <p:cNvSpPr txBox="1"/>
          <p:nvPr/>
        </p:nvSpPr>
        <p:spPr>
          <a:xfrm>
            <a:off x="5289511" y="6165176"/>
            <a:ext cx="75438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5AC8A04F-A3C3-3E34-EF83-9B51E9721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0328" y="6382148"/>
            <a:ext cx="724104" cy="89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2024-05-29T06:33:38Z</dcterms:modified>
</cp:coreProperties>
</file>