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6327"/>
  </p:normalViewPr>
  <p:slideViewPr>
    <p:cSldViewPr snapToGrid="0" showGuides="1">
      <p:cViewPr varScale="1">
        <p:scale>
          <a:sx n="242" d="100"/>
          <a:sy n="242" d="100"/>
        </p:scale>
        <p:origin x="176" y="584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E2729DA9-04BD-7585-B5CC-456DE185D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1970" y="-203555"/>
            <a:ext cx="5312914" cy="3401023"/>
          </a:xfrm>
          <a:prstGeom prst="rect">
            <a:avLst/>
          </a:prstGeom>
        </p:spPr>
      </p:pic>
      <p:pic>
        <p:nvPicPr>
          <p:cNvPr id="3" name="Grafik 2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3494AD30-9634-D71D-EADF-22FCFB100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779" y="2264118"/>
            <a:ext cx="346891" cy="42656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99AFB5F-A67F-2339-24A9-FAB9373BB8F4}"/>
              </a:ext>
            </a:extLst>
          </p:cNvPr>
          <p:cNvSpPr txBox="1"/>
          <p:nvPr/>
        </p:nvSpPr>
        <p:spPr>
          <a:xfrm>
            <a:off x="3448255" y="2143447"/>
            <a:ext cx="2731416" cy="646331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24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19</cp:revision>
  <dcterms:created xsi:type="dcterms:W3CDTF">2023-04-20T06:00:04Z</dcterms:created>
  <dcterms:modified xsi:type="dcterms:W3CDTF">2024-05-29T06:23:55Z</dcterms:modified>
</cp:coreProperties>
</file>