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A8F45C8-D7B3-38BB-F09F-E58B99DAF2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551970" y="-416499"/>
            <a:ext cx="12745557" cy="815897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AA13ECC-3E5F-83E9-992B-6476C3B88842}"/>
              </a:ext>
            </a:extLst>
          </p:cNvPr>
          <p:cNvSpPr txBox="1"/>
          <p:nvPr/>
        </p:nvSpPr>
        <p:spPr>
          <a:xfrm>
            <a:off x="5313895" y="6363196"/>
            <a:ext cx="7543800" cy="90182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</a:p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Grafik 3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91A74F6D-BB4F-5042-9BB3-381E5CB58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0328" y="6382148"/>
            <a:ext cx="724104" cy="89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2023-04-20T05:11:32Z</dcterms:created>
  <dcterms:modified xsi:type="dcterms:W3CDTF">2024-05-29T06:37:37Z</dcterms:modified>
</cp:coreProperties>
</file>