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192" y="640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BE7D0FE-0D95-4A89-EFBF-91C20D1492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551970" y="-203555"/>
            <a:ext cx="5312913" cy="3401022"/>
          </a:xfrm>
          <a:prstGeom prst="rect">
            <a:avLst/>
          </a:prstGeom>
        </p:spPr>
      </p:pic>
      <p:pic>
        <p:nvPicPr>
          <p:cNvPr id="4" name="Grafik 3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55E3B4F4-184E-E0B1-0BD0-3B7AD11A0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779" y="2264118"/>
            <a:ext cx="346891" cy="42656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D1A2CD9-AF4F-3D1B-88CD-009FFAF21EDB}"/>
              </a:ext>
            </a:extLst>
          </p:cNvPr>
          <p:cNvSpPr txBox="1"/>
          <p:nvPr/>
        </p:nvSpPr>
        <p:spPr>
          <a:xfrm>
            <a:off x="4238946" y="2143447"/>
            <a:ext cx="2145721" cy="64633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17</cp:revision>
  <dcterms:created xsi:type="dcterms:W3CDTF">2023-04-20T06:00:04Z</dcterms:created>
  <dcterms:modified xsi:type="dcterms:W3CDTF">2024-05-29T06:36:57Z</dcterms:modified>
</cp:coreProperties>
</file>