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76" y="584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2729DA9-04BD-7585-B5CC-456DE185D5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551970" y="-203555"/>
            <a:ext cx="5312914" cy="3401022"/>
          </a:xfrm>
          <a:prstGeom prst="rect">
            <a:avLst/>
          </a:prstGeom>
        </p:spPr>
      </p:pic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3494AD30-9634-D71D-EADF-22FCFB100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779" y="2264118"/>
            <a:ext cx="346891" cy="4265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99AFB5F-A67F-2339-24A9-FAB9373BB8F4}"/>
              </a:ext>
            </a:extLst>
          </p:cNvPr>
          <p:cNvSpPr txBox="1"/>
          <p:nvPr/>
        </p:nvSpPr>
        <p:spPr>
          <a:xfrm>
            <a:off x="3448255" y="2143447"/>
            <a:ext cx="2731416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20</cp:revision>
  <dcterms:created xsi:type="dcterms:W3CDTF">2023-04-20T06:00:04Z</dcterms:created>
  <dcterms:modified xsi:type="dcterms:W3CDTF">2024-05-29T06:35:47Z</dcterms:modified>
</cp:coreProperties>
</file>