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EC26CF6-D0FC-D6C0-7BD6-0D5E768FF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5572" y="-268211"/>
            <a:ext cx="7373572" cy="472013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3ED2307-05B9-E098-8794-1F59FD026851}"/>
              </a:ext>
            </a:extLst>
          </p:cNvPr>
          <p:cNvSpPr txBox="1"/>
          <p:nvPr/>
        </p:nvSpPr>
        <p:spPr>
          <a:xfrm>
            <a:off x="434110" y="4858597"/>
            <a:ext cx="6858000" cy="809330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45B9676B-5C1E-1CB3-B822-5D8ED235DB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144" y="4876999"/>
            <a:ext cx="658276" cy="8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2023-04-20T06:00:04Z</dcterms:created>
  <dcterms:modified xsi:type="dcterms:W3CDTF">2024-05-29T06:26:09Z</dcterms:modified>
</cp:coreProperties>
</file>