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224588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128"/>
      </p:cViewPr>
      <p:guideLst>
        <p:guide orient="horz" pos="60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311768"/>
            <a:ext cx="4668441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1000566"/>
            <a:ext cx="4668441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1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34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101424"/>
            <a:ext cx="1342177" cy="161439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101424"/>
            <a:ext cx="3948723" cy="161439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0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85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74927"/>
            <a:ext cx="5368707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274851"/>
            <a:ext cx="5368707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03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74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101424"/>
            <a:ext cx="5368707" cy="36821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66990"/>
            <a:ext cx="2633292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95854"/>
            <a:ext cx="2633292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66990"/>
            <a:ext cx="2646261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95854"/>
            <a:ext cx="2646261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90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0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3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74285"/>
            <a:ext cx="3151198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27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74285"/>
            <a:ext cx="3151198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24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101424"/>
            <a:ext cx="5368707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507118"/>
            <a:ext cx="5368707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765653"/>
            <a:ext cx="2100798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05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E21B49C-8386-6D21-76C4-52B52C41A4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310474" y="-127138"/>
            <a:ext cx="3490874" cy="223465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42278B8-BD5F-80B5-19FA-FAD120F0BA15}"/>
              </a:ext>
            </a:extLst>
          </p:cNvPr>
          <p:cNvSpPr txBox="1"/>
          <p:nvPr/>
        </p:nvSpPr>
        <p:spPr>
          <a:xfrm>
            <a:off x="3227537" y="1053143"/>
            <a:ext cx="2731416" cy="58477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Fakuma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Hall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4111D677-AFCC-5FDC-8E88-70B7AAE331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5651" y="1188229"/>
            <a:ext cx="286164" cy="35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2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12</cp:revision>
  <dcterms:created xsi:type="dcterms:W3CDTF">2023-04-20T05:29:31Z</dcterms:created>
  <dcterms:modified xsi:type="dcterms:W3CDTF">2024-05-29T06:22:30Z</dcterms:modified>
</cp:coreProperties>
</file>